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atoshi Miyazawa" initials="MM" lastIdx="4" clrIdx="0"/>
  <p:cmAuthor id="2" name="Kazuaki Ohta" initials="KO" lastIdx="4" clrIdx="1"/>
  <p:cmAuthor id="3" name="Kazuaki Ohta" initials="KO [2]" lastIdx="1" clrIdx="2"/>
  <p:cmAuthor id="4" name="Kazuaki Ohta" initials="KO [3]" lastIdx="1" clrIdx="3"/>
  <p:cmAuthor id="5" name="澁谷 拓郎" initials="澁谷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62" autoAdjust="0"/>
    <p:restoredTop sz="97078" autoAdjust="0"/>
  </p:normalViewPr>
  <p:slideViewPr>
    <p:cSldViewPr>
      <p:cViewPr>
        <p:scale>
          <a:sx n="82" d="100"/>
          <a:sy n="82" d="100"/>
        </p:scale>
        <p:origin x="8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714D-311D-4487-9929-996884FD7D9E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9EF3C-5656-47DB-98AA-6BA962489D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EF3C-5656-47DB-98AA-6BA962489D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69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1A5E9-FBE4-4F4D-84C7-95117AFF1BD0}"/>
              </a:ext>
            </a:extLst>
          </p:cNvPr>
          <p:cNvSpPr txBox="1"/>
          <p:nvPr/>
        </p:nvSpPr>
        <p:spPr>
          <a:xfrm>
            <a:off x="3117050" y="18834"/>
            <a:ext cx="2909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2020 Fall semester</a:t>
            </a:r>
            <a:endParaRPr kumimoji="1" lang="ja-JP" altLang="en-US" sz="2800" dirty="0"/>
          </a:p>
        </p:txBody>
      </p:sp>
      <p:graphicFrame>
        <p:nvGraphicFramePr>
          <p:cNvPr id="9" name="コンテンツ プレースホルダー 6">
            <a:extLst>
              <a:ext uri="{FF2B5EF4-FFF2-40B4-BE49-F238E27FC236}">
                <a16:creationId xmlns:a16="http://schemas.microsoft.com/office/drawing/2014/main" id="{5CD7F602-3619-4300-9B1D-A75C79D6C89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7263869"/>
              </p:ext>
            </p:extLst>
          </p:nvPr>
        </p:nvGraphicFramePr>
        <p:xfrm>
          <a:off x="323528" y="548680"/>
          <a:ext cx="8496944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05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Event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/speaker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阮</a:t>
                      </a:r>
                      <a:r>
                        <a:rPr kumimoji="1" lang="en-US" altLang="ja-JP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u="none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Ruan</a:t>
                      </a:r>
                      <a:r>
                        <a:rPr kumimoji="1" lang="en-US" altLang="ja-JP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1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1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(self introduction)</a:t>
                      </a:r>
                      <a:r>
                        <a:rPr kumimoji="1" lang="en-US" altLang="ja-JP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水戸川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Mitogawa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彭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(Peng)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田中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(Tanaka), </a:t>
                      </a:r>
                      <a:r>
                        <a:rPr kumimoji="1" lang="ja-JP" altLang="en-US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植村</a:t>
                      </a:r>
                      <a:r>
                        <a:rPr kumimoji="1" lang="en-US" altLang="ja-JP" sz="1800" u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Uemura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29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trike="noStrik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測地学会</a:t>
                      </a:r>
                      <a:r>
                        <a:rPr kumimoji="1" lang="en-US" altLang="ja-JP" sz="1400" strike="noStrik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/GSJ FM</a:t>
                      </a:r>
                      <a:endParaRPr kumimoji="1" lang="ja-JP" altLang="en-US" sz="14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[rehearsal for SSJ?]</a:t>
                      </a:r>
                    </a:p>
                  </a:txBody>
                  <a:tcPr anchor="ctr"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74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地震学会</a:t>
                      </a:r>
                      <a:r>
                        <a:rPr kumimoji="1" lang="en-US" altLang="ja-JP" sz="14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/SSJ 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FM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野木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Nogi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), 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Tha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Zin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井上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(Inoue), </a:t>
                      </a:r>
                      <a:r>
                        <a:rPr kumimoji="1" lang="ja-JP" altLang="en-US" sz="18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加藤</a:t>
                      </a:r>
                      <a:r>
                        <a:rPr kumimoji="1" lang="en-US" altLang="ja-JP" sz="18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baseline="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Katoh</a:t>
                      </a:r>
                      <a:r>
                        <a:rPr kumimoji="1" lang="en-US" altLang="ja-JP" sz="18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42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佐脇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Sawaki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), Plata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556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strike="sng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劉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(Liu),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岡田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(Okada)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6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野田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(Noda),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栗原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Kurihara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(Mori), </a:t>
                      </a:r>
                      <a:r>
                        <a:rPr lang="en-US" altLang="ja-JP" sz="1800" baseline="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Farazi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AGU FM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Mpuang</a:t>
                      </a:r>
                      <a:r>
                        <a:rPr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en-US" altLang="ja-JP" sz="18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Mukherjee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Timsina</a:t>
                      </a:r>
                      <a:r>
                        <a:rPr kumimoji="1" lang="en-US" altLang="ja-JP" sz="18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大柳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8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Ohyanagi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00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TBD (PD or Prof.)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3990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TBD (PD or Prof.)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693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1, 2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x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extra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[rehearsal: Master thesis defense presentation]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3810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038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14440</TotalTime>
  <Words>162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メイリオ</vt:lpstr>
      <vt:lpstr>ＭＳ Ｐゴシック</vt:lpstr>
      <vt:lpstr>Arial</vt:lpstr>
      <vt:lpstr>Calibri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shibutan</dc:creator>
  <cp:lastModifiedBy>Admore Mpuang</cp:lastModifiedBy>
  <cp:revision>483</cp:revision>
  <dcterms:created xsi:type="dcterms:W3CDTF">2012-04-12T01:44:36Z</dcterms:created>
  <dcterms:modified xsi:type="dcterms:W3CDTF">2020-10-02T07:05:07Z</dcterms:modified>
</cp:coreProperties>
</file>