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0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90" autoAdjust="0"/>
    <p:restoredTop sz="94660"/>
  </p:normalViewPr>
  <p:slideViewPr>
    <p:cSldViewPr snapToGrid="0">
      <p:cViewPr varScale="1">
        <p:scale>
          <a:sx n="146" d="100"/>
          <a:sy n="146" d="100"/>
        </p:scale>
        <p:origin x="150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D4D627-B7E6-419A-98D9-E5E7754F729B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0907C1-E2F6-41F5-9CD2-5086078C3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5830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F9EF3C-5656-47DB-98AA-6BA962489D2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2638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9BAC60-79A4-5948-5CAD-296947E678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7408112-9DEF-6C84-03B6-ABD36B7898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3D32BA-8E2F-8F2A-2F87-169BF070E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C927-AC0B-4595-BE4A-36D726F8DC45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5380B9-5DA4-4004-B240-844610F08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590B21-A960-DD7C-88CF-41E4B2D5A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3015-8E53-4318-9C45-70B8C92EB5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3597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B87B46-C605-6A03-1B71-9392915FB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2BAA703-396C-8957-AB3F-A52E99C705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C80184-93C4-7855-ED5B-F499EDBB7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C927-AC0B-4595-BE4A-36D726F8DC45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E0D02D-5308-22F0-3D1E-33317EF32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9A9BFE-25F5-FCE8-E3F2-E941710B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3015-8E53-4318-9C45-70B8C92EB5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108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C60FE0A-0B3A-81F8-9B81-FF822776C7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A605579-C1F6-7360-63F7-4C277C981E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749237-0732-D04E-B8F2-5BA8CA4C0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C927-AC0B-4595-BE4A-36D726F8DC45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EDE831-30DE-4E24-B8E8-3944A75AA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04C1CB-F99C-4500-0D12-6828692FA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3015-8E53-4318-9C45-70B8C92EB5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7989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1647D1-68E9-D330-D67C-4B3465BC2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3C12F8-72E2-A3C4-0E7F-3F7B67675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D38AC5-F23F-4A2A-ABCC-41EBBC53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C927-AC0B-4595-BE4A-36D726F8DC45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D2A371-F210-5AE2-D591-77D6950E8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909338A-FE75-2BC6-CD77-C8A6B1A32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3015-8E53-4318-9C45-70B8C92EB5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8469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61E7A1-1A24-921D-8B45-E4CB98A3C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575B0EA-E205-E416-C2EE-AB505DB95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62C349-DBE9-C5EE-FE66-332407BC5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C927-AC0B-4595-BE4A-36D726F8DC45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A8369D-9B30-B8A7-1652-752B11E5D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5DEA5A-F791-1C94-C0D0-E59A698CD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3015-8E53-4318-9C45-70B8C92EB5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702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8ECCFE-E711-FDBC-3856-C6EA4D042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120FBCB-8387-AF46-2EE7-8D126B3765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9951F91-4542-153C-81DB-D2B32B0635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9063085-FA1C-F18D-C4F9-F6BF65543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C927-AC0B-4595-BE4A-36D726F8DC45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D8A835F-BEFB-FF8F-A37D-EE2A644B0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9DB60D8-ACD3-945D-0102-C4729D7D0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3015-8E53-4318-9C45-70B8C92EB5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3626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04B93A-8FBC-A08E-D67A-5E3A3F812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EC15C8-38F4-13C6-87F0-8A0BB1813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5CC72C7-5C27-674C-21D4-0E23535B2E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A394ADF-D8E9-57F3-0C62-79C98A1345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069025D-B2CB-F966-410A-4879F94CB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2A75E51-697B-AEC2-D7C2-D62DED0AB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C927-AC0B-4595-BE4A-36D726F8DC45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A96B958-0614-0B8B-B2B7-96396AE09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0BA094F-344B-31E1-FBD3-5E9E6CF99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3015-8E53-4318-9C45-70B8C92EB5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1571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6419FB-C4A3-11C4-15BE-2F514CF25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12E4CCC-300B-7304-79F8-0FAED5A79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C927-AC0B-4595-BE4A-36D726F8DC45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E67AFFE-BFE4-6E02-7587-4D567FA99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ACA835F-2EAE-43ED-1713-A2EE110F2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3015-8E53-4318-9C45-70B8C92EB5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67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5A31555-24B1-D8D6-35BC-0B50CC161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C927-AC0B-4595-BE4A-36D726F8DC45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A0D1087-CC1B-FCAE-F043-7A0E96AB3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7851CA4-E1A9-8FC1-4B2F-EC7E9674A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3015-8E53-4318-9C45-70B8C92EB5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648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043E35-2395-E726-6BD7-3461D586F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9E3F3A0-654B-3B46-07F8-E1BEE32EB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A429ADA-915B-6175-066C-26691AA3C9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993D8E4-FB10-0B99-13E2-A31794609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C927-AC0B-4595-BE4A-36D726F8DC45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3922D62-A307-1555-03F7-662F44366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B002D3-733A-6B75-00FE-9AAC238B0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3015-8E53-4318-9C45-70B8C92EB5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9453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E49562-1A9B-C25C-071E-CB6DB5C29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A7E52F2-B889-0D7A-89D1-ED78601A59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13A2B47-F24B-41D7-2011-C0DA0EC2C4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F261D9-0281-3AB0-44D9-B9AB8472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C927-AC0B-4595-BE4A-36D726F8DC45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4E21F86-77B2-8008-08FF-5120CDE11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B3FF712-58E8-8E16-9A7F-081A337A6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3015-8E53-4318-9C45-70B8C92EB5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0754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EEA7672-FE4C-BBDD-A7C3-58AF18F52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C886963-38AC-FDE5-E766-A8CC5F7853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4B88B6-3A4B-6D1F-2A2A-98DF8A2C88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9C927-AC0B-4595-BE4A-36D726F8DC45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BC8B1D-0723-2BB2-DF8B-288DAB8F7A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C44F18-2F86-19E4-03D5-BE7FA338FA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03015-8E53-4318-9C45-70B8C92EB5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030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071A5E9-FBE4-4F4D-84C7-95117AFF1BD0}"/>
              </a:ext>
            </a:extLst>
          </p:cNvPr>
          <p:cNvSpPr txBox="1"/>
          <p:nvPr/>
        </p:nvSpPr>
        <p:spPr>
          <a:xfrm>
            <a:off x="2999656" y="44624"/>
            <a:ext cx="6427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2023 Spring Semester (definitely version </a:t>
            </a:r>
            <a:r>
              <a:rPr lang="el-GR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n-US" altLang="ja-JP" sz="2800" dirty="0"/>
              <a:t>)</a:t>
            </a:r>
            <a:endParaRPr lang="ja-JP" altLang="en-US" sz="2800" dirty="0"/>
          </a:p>
        </p:txBody>
      </p:sp>
      <p:graphicFrame>
        <p:nvGraphicFramePr>
          <p:cNvPr id="9" name="コンテンツ プレースホルダー 6">
            <a:extLst>
              <a:ext uri="{FF2B5EF4-FFF2-40B4-BE49-F238E27FC236}">
                <a16:creationId xmlns:a16="http://schemas.microsoft.com/office/drawing/2014/main" id="{5CD7F602-3619-4300-9B1D-A75C79D6C89F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7122055"/>
              </p:ext>
            </p:extLst>
          </p:nvPr>
        </p:nvGraphicFramePr>
        <p:xfrm>
          <a:off x="1775520" y="495836"/>
          <a:ext cx="8640961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33">
                  <a:extLst>
                    <a:ext uri="{9D8B030D-6E8A-4147-A177-3AD203B41FA5}">
                      <a16:colId xmlns:a16="http://schemas.microsoft.com/office/drawing/2014/main" val="2711894614"/>
                    </a:ext>
                  </a:extLst>
                </a:gridCol>
                <a:gridCol w="5486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00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96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439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059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#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D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Event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発表者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/speaker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Guidance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[</a:t>
                      </a: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顔合わせ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,</a:t>
                      </a: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新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M1</a:t>
                      </a: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自己紹介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]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695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Admore</a:t>
                      </a:r>
                    </a:p>
                  </a:txBody>
                  <a:tcPr anchor="ctr"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村本 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en-US" altLang="ja-JP" sz="1800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Muramoto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</a:p>
                  </a:txBody>
                  <a:tcPr anchor="ctr"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2298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strike="noStrike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National Holiday</a:t>
                      </a:r>
                      <a:endParaRPr kumimoji="1" lang="ja-JP" altLang="en-US" sz="1400" strike="noStrik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174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strike="noStrik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岡田 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(Okada)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118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strike="noStrik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[</a:t>
                      </a:r>
                      <a:r>
                        <a:rPr kumimoji="1" lang="en-US" altLang="ja-JP" sz="1800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JpGU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Meeting (May 21-26) rehearsal]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JpGU</a:t>
                      </a:r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Meeting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742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松尾 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(Matsuo),</a:t>
                      </a: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大柳 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en-US" altLang="ja-JP" sz="1800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Ohyanagi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555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strike="noStrik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Farazi</a:t>
                      </a:r>
                      <a:endParaRPr kumimoji="1" lang="en-US" altLang="ja-JP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Taiwan WS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Ruan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, </a:t>
                      </a: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野田 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(Noda)</a:t>
                      </a:r>
                    </a:p>
                  </a:txBody>
                  <a:tcPr anchor="ctr"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22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西沢 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(Nishizawa), </a:t>
                      </a:r>
                      <a:r>
                        <a:rPr lang="en-US" altLang="ja-JP" sz="1800" u="none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Chen</a:t>
                      </a:r>
                      <a:endParaRPr kumimoji="1" lang="en-US" altLang="ja-JP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国吉 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en-US" altLang="ja-JP" sz="1800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Kuniyoshi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), </a:t>
                      </a: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野末 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en-US" altLang="ja-JP" sz="1800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Nozue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 sz="1800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高山 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(Takayama), </a:t>
                      </a:r>
                      <a:r>
                        <a:rPr lang="en-US" altLang="ja-JP" sz="1800" u="none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Flores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80096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船曵 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en-US" altLang="ja-JP" sz="1800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Funabiki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), </a:t>
                      </a: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宮副 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en-US" altLang="ja-JP" sz="1800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Miyazoe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039902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森永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(Morinaga)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,</a:t>
                      </a: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小出 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(Koide)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56938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吉村 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(Yoshimura), Li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14256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9707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136</Words>
  <Application>Microsoft Office PowerPoint</Application>
  <PresentationFormat>ワイド画面</PresentationFormat>
  <Paragraphs>59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MiyazawaMasatoshi</dc:creator>
  <cp:lastModifiedBy>MiyazawaMasatoshi</cp:lastModifiedBy>
  <cp:revision>6</cp:revision>
  <dcterms:created xsi:type="dcterms:W3CDTF">2023-04-13T07:22:57Z</dcterms:created>
  <dcterms:modified xsi:type="dcterms:W3CDTF">2023-06-23T09:41:34Z</dcterms:modified>
</cp:coreProperties>
</file>