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5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4D627-B7E6-419A-98D9-E5E7754F729B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907C1-E2F6-41F5-9CD2-5086078C3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8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EF3C-5656-47DB-98AA-6BA962489D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3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BAC60-79A4-5948-5CAD-296947E67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408112-9DEF-6C84-03B6-ABD36B789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3D32BA-8E2F-8F2A-2F87-169BF070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5380B9-5DA4-4004-B240-844610F0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90B21-A960-DD7C-88CF-41E4B2D5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5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87B46-C605-6A03-1B71-9392915F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BAA703-396C-8957-AB3F-A52E99C70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C80184-93C4-7855-ED5B-F499EDBB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0D02D-5308-22F0-3D1E-33317EF3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9A9BFE-25F5-FCE8-E3F2-E941710B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0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60FE0A-0B3A-81F8-9B81-FF822776C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605579-C1F6-7360-63F7-4C277C981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49237-0732-D04E-B8F2-5BA8CA4C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DE831-30DE-4E24-B8E8-3944A75A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04C1CB-F99C-4500-0D12-6828692F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8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647D1-68E9-D330-D67C-4B3465BC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3C12F8-72E2-A3C4-0E7F-3F7B67675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D38AC5-F23F-4A2A-ABCC-41EBBC53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2A371-F210-5AE2-D591-77D6950E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09338A-FE75-2BC6-CD77-C8A6B1A3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4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1E7A1-1A24-921D-8B45-E4CB98A3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75B0EA-E205-E416-C2EE-AB505DB9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2C349-DBE9-C5EE-FE66-332407BC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A8369D-9B30-B8A7-1652-752B11E5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5DEA5A-F791-1C94-C0D0-E59A698C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0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8ECCFE-E711-FDBC-3856-C6EA4D04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20FBCB-8387-AF46-2EE7-8D126B376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951F91-4542-153C-81DB-D2B32B063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063085-FA1C-F18D-C4F9-F6BF655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8A835F-BEFB-FF8F-A37D-EE2A644B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DB60D8-ACD3-945D-0102-C4729D7D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62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04B93A-8FBC-A08E-D67A-5E3A3F812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EC15C8-38F4-13C6-87F0-8A0BB1813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C72C7-5C27-674C-21D4-0E23535B2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394ADF-D8E9-57F3-0C62-79C98A134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69025D-B2CB-F966-410A-4879F94CB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A75E51-697B-AEC2-D7C2-D62DED0A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96B958-0614-0B8B-B2B7-96396AE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BA094F-344B-31E1-FBD3-5E9E6CF9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57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419FB-C4A3-11C4-15BE-2F514CF2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2E4CCC-300B-7304-79F8-0FAED5A7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67AFFE-BFE4-6E02-7587-4D567FA9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CA835F-2EAE-43ED-1713-A2EE110F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A31555-24B1-D8D6-35BC-0B50CC16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0D1087-CC1B-FCAE-F043-7A0E96AB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851CA4-E1A9-8FC1-4B2F-EC7E9674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6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43E35-2395-E726-6BD7-3461D586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3F3A0-654B-3B46-07F8-E1BEE32EB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429ADA-915B-6175-066C-26691AA3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93D8E4-FB10-0B99-13E2-A3179460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922D62-A307-1555-03F7-662F4436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B002D3-733A-6B75-00FE-9AAC238B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45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49562-1A9B-C25C-071E-CB6DB5C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7E52F2-B889-0D7A-89D1-ED78601A5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3A2B47-F24B-41D7-2011-C0DA0EC2C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F261D9-0281-3AB0-44D9-B9AB8472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E21F86-77B2-8008-08FF-5120CDE1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3FF712-58E8-8E16-9A7F-081A337A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75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EA7672-FE4C-BBDD-A7C3-58AF18F5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886963-38AC-FDE5-E766-A8CC5F785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4B88B6-3A4B-6D1F-2A2A-98DF8A2C8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C927-AC0B-4595-BE4A-36D726F8DC45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C8B1D-0723-2BB2-DF8B-288DAB8F7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44F18-2F86-19E4-03D5-BE7FA338F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3015-8E53-4318-9C45-70B8C92EB5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03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1A5E9-FBE4-4F4D-84C7-95117AFF1BD0}"/>
              </a:ext>
            </a:extLst>
          </p:cNvPr>
          <p:cNvSpPr txBox="1"/>
          <p:nvPr/>
        </p:nvSpPr>
        <p:spPr>
          <a:xfrm>
            <a:off x="2999656" y="44624"/>
            <a:ext cx="6427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2023 Spring Semester (definitely version </a:t>
            </a:r>
            <a:r>
              <a:rPr lang="el-GR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5CD7F602-3619-4300-9B1D-A75C79D6C8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122055"/>
              </p:ext>
            </p:extLst>
          </p:nvPr>
        </p:nvGraphicFramePr>
        <p:xfrm>
          <a:off x="1775520" y="495836"/>
          <a:ext cx="864096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3">
                  <a:extLst>
                    <a:ext uri="{9D8B030D-6E8A-4147-A177-3AD203B41FA5}">
                      <a16:colId xmlns:a16="http://schemas.microsoft.com/office/drawing/2014/main" val="2711894614"/>
                    </a:ext>
                  </a:extLst>
                </a:gridCol>
                <a:gridCol w="54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#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Event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/speaker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Guidance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顔合わせ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M1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自己紹介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Admore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村本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Muramoto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9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National Holiday</a:t>
                      </a: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岡田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(Okada)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JpGU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Meeting (May 21-26) rehearsal]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JpGU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Meeting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4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松尾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(Matsuo),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大柳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Ohyanagi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Farazi</a:t>
                      </a: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Taiwan 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Ruan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野田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(Noda)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西沢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(Nishizawa), </a:t>
                      </a:r>
                      <a:r>
                        <a:rPr lang="en-US" altLang="ja-JP" sz="18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Chen</a:t>
                      </a: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国吉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Kuniyoshi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野末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Nozue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高山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(Takayama), </a:t>
                      </a:r>
                      <a:r>
                        <a:rPr lang="en-US" altLang="ja-JP" sz="18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Flores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00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船曵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Funabiki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宮副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Miyazoe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3990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森永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(Morinaga)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小出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(Koide)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693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吉村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(Yoshimura), Li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14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0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136</Words>
  <Application>Microsoft Office PowerPoint</Application>
  <PresentationFormat>ワイド画面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MiyazawaMasatoshi</dc:creator>
  <cp:lastModifiedBy>MiyazawaMasatoshi</cp:lastModifiedBy>
  <cp:revision>6</cp:revision>
  <dcterms:created xsi:type="dcterms:W3CDTF">2023-04-13T07:22:57Z</dcterms:created>
  <dcterms:modified xsi:type="dcterms:W3CDTF">2023-06-23T09:41:34Z</dcterms:modified>
</cp:coreProperties>
</file>