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1" r:id="rId2"/>
    <p:sldId id="303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satoshi Miyazawa" initials="MM" lastIdx="4" clrIdx="0"/>
  <p:cmAuthor id="2" name="Kazuaki Ohta" initials="KO" lastIdx="4" clrIdx="1"/>
  <p:cmAuthor id="3" name="Kazuaki Ohta" initials="KO [2]" lastIdx="1" clrIdx="2"/>
  <p:cmAuthor id="4" name="Kazuaki Ohta" initials="KO [3]" lastIdx="1" clrIdx="3"/>
  <p:cmAuthor id="5" name="澁谷 拓郎" initials="澁谷" lastIdx="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34" autoAdjust="0"/>
    <p:restoredTop sz="97078" autoAdjust="0"/>
  </p:normalViewPr>
  <p:slideViewPr>
    <p:cSldViewPr>
      <p:cViewPr varScale="1">
        <p:scale>
          <a:sx n="68" d="100"/>
          <a:sy n="68" d="100"/>
        </p:scale>
        <p:origin x="48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F714D-311D-4487-9929-996884FD7D9E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9EF3C-5656-47DB-98AA-6BA962489D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432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EF3C-5656-47DB-98AA-6BA962489D2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16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00944"/>
              </p:ext>
            </p:extLst>
          </p:nvPr>
        </p:nvGraphicFramePr>
        <p:xfrm>
          <a:off x="1487488" y="1187624"/>
          <a:ext cx="4392488" cy="4538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2081">
                  <a:extLst>
                    <a:ext uri="{9D8B030D-6E8A-4147-A177-3AD203B41FA5}">
                      <a16:colId xmlns:a16="http://schemas.microsoft.com/office/drawing/2014/main" val="1309874055"/>
                    </a:ext>
                  </a:extLst>
                </a:gridCol>
                <a:gridCol w="3660407">
                  <a:extLst>
                    <a:ext uri="{9D8B030D-6E8A-4147-A177-3AD203B41FA5}">
                      <a16:colId xmlns:a16="http://schemas.microsoft.com/office/drawing/2014/main" val="245692830"/>
                    </a:ext>
                  </a:extLst>
                </a:gridCol>
              </a:tblGrid>
              <a:tr h="960120">
                <a:tc>
                  <a:txBody>
                    <a:bodyPr/>
                    <a:lstStyle/>
                    <a:p>
                      <a:r>
                        <a:rPr kumimoji="1" lang="en-US" altLang="ja-JP" sz="2000" u="none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M1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福田　公平 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(Fukuda)</a:t>
                      </a:r>
                      <a:endParaRPr kumimoji="1" lang="zh-TW" altLang="en-US" sz="20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濱野　智光 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(Hamano)</a:t>
                      </a:r>
                      <a:endParaRPr kumimoji="1" lang="zh-TW" altLang="en-US" sz="20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桑野　治樹 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zh-TW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Kuwano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  <a:endParaRPr kumimoji="1" lang="zh-TW" altLang="en-US" sz="20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辻村　祐里 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zh-TW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Tsujimura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  <a:endParaRPr kumimoji="1" lang="zh-TW" altLang="en-US" sz="20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平子　豪 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zh-TW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Hirako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 smtClean="0"/>
                        <a:t>Jan-Sher Khan</a:t>
                      </a:r>
                      <a:endParaRPr kumimoji="1" lang="zh-TW" altLang="en-US" sz="20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75561386"/>
                  </a:ext>
                </a:extLst>
              </a:tr>
              <a:tr h="697944">
                <a:tc>
                  <a:txBody>
                    <a:bodyPr/>
                    <a:lstStyle/>
                    <a:p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M1f</a:t>
                      </a:r>
                      <a:endParaRPr kumimoji="1" lang="en-US" altLang="ja-JP" sz="2000" u="none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武田 七海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(Takeda)</a:t>
                      </a:r>
                      <a:endParaRPr kumimoji="1" lang="en-US" altLang="ja-JP" sz="2000" u="none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29025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M2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石原 祐太朗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(Ishihara)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伊藤 悠太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(Ito)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乘杉 玲壽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ja-JP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Norisugi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小山 凱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(Koyama)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畔蒜 尚幸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ja-JP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Abiru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小松理子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(Komatsu)</a:t>
                      </a:r>
                      <a:endParaRPr kumimoji="1" lang="en-US" altLang="ja-JP" sz="2000" u="none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581689"/>
                  </a:ext>
                </a:extLst>
              </a:tr>
            </a:tbl>
          </a:graphicData>
        </a:graphic>
      </p:graphicFrame>
      <p:sp>
        <p:nvSpPr>
          <p:cNvPr id="7" name="タイトル 5"/>
          <p:cNvSpPr txBox="1">
            <a:spLocks/>
          </p:cNvSpPr>
          <p:nvPr/>
        </p:nvSpPr>
        <p:spPr>
          <a:xfrm>
            <a:off x="1981200" y="52071"/>
            <a:ext cx="8229600" cy="885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前期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参加・発表予定者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学生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Spring </a:t>
            </a:r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Semester Student Attendees</a:t>
            </a:r>
            <a:endParaRPr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392144" y="6399704"/>
            <a:ext cx="4680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Total: </a:t>
            </a:r>
            <a:r>
              <a:rPr lang="en-US" altLang="ja-JP" sz="20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22 students</a:t>
            </a:r>
            <a:endParaRPr lang="ja-JP" altLang="en-US" sz="2000" u="sng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B671049-4280-40AE-A0BD-848F72AED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9651"/>
              </p:ext>
            </p:extLst>
          </p:nvPr>
        </p:nvGraphicFramePr>
        <p:xfrm>
          <a:off x="6168008" y="1187624"/>
          <a:ext cx="4536504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085">
                  <a:extLst>
                    <a:ext uri="{9D8B030D-6E8A-4147-A177-3AD203B41FA5}">
                      <a16:colId xmlns:a16="http://schemas.microsoft.com/office/drawing/2014/main" val="1309874055"/>
                    </a:ext>
                  </a:extLst>
                </a:gridCol>
                <a:gridCol w="3965419">
                  <a:extLst>
                    <a:ext uri="{9D8B030D-6E8A-4147-A177-3AD203B41FA5}">
                      <a16:colId xmlns:a16="http://schemas.microsoft.com/office/drawing/2014/main" val="2456928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D1</a:t>
                      </a:r>
                      <a:endParaRPr kumimoji="1" lang="ja-JP" altLang="en-US" sz="20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吉村嶺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      (Yoshimura)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国吉健太郎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ja-JP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Kuniyoshi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船曵祐輝   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ja-JP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Funabiki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1114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秋</a:t>
                      </a:r>
                    </a:p>
                    <a:p>
                      <a:endParaRPr kumimoji="1" lang="ja-JP" altLang="en-US" sz="20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20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48718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D2</a:t>
                      </a:r>
                      <a:endParaRPr kumimoji="1" lang="ja-JP" altLang="en-US" sz="20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小出 鯉太朗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(Koide)</a:t>
                      </a:r>
                      <a:endParaRPr kumimoji="1" lang="en-US" altLang="zh-TW" sz="20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7234996"/>
                  </a:ext>
                </a:extLst>
              </a:tr>
              <a:tr h="308073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秋</a:t>
                      </a:r>
                      <a:endParaRPr kumimoji="1" lang="ja-JP" altLang="en-US" sz="20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pt-BR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Hernandez Diaz de Leon Saul Abraham</a:t>
                      </a:r>
                      <a:endParaRPr kumimoji="1" lang="en-US" altLang="zh-TW" sz="20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1878963"/>
                  </a:ext>
                </a:extLst>
              </a:tr>
              <a:tr h="3929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D3</a:t>
                      </a:r>
                      <a:endParaRPr kumimoji="1" lang="ja-JP" altLang="en-US" sz="20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西沢貴志</a:t>
                      </a: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   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zh-TW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Nishizawa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野未陽平    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zh-TW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Nozue</a:t>
                      </a:r>
                      <a:r>
                        <a:rPr kumimoji="1" lang="en-US" altLang="zh-TW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  <a:endParaRPr lang="en-US" altLang="ja-JP" sz="2000" u="none" baseline="0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40685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阮一桓       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kumimoji="1" lang="en-US" altLang="ja-JP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Yihuan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</a:t>
                      </a:r>
                      <a:r>
                        <a:rPr kumimoji="1" lang="en-US" altLang="ja-JP" sz="2000" u="none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Ruan</a:t>
                      </a:r>
                      <a:r>
                        <a:rPr kumimoji="1" lang="en-US" altLang="ja-JP" sz="20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u="none" baseline="0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Ketzallina</a:t>
                      </a:r>
                      <a:r>
                        <a:rPr lang="en-US" altLang="ja-JP" sz="2000" u="none" baseline="0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Flores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u="none" baseline="0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陳彦含       </a:t>
                      </a:r>
                      <a:r>
                        <a:rPr lang="en-US" altLang="ja-JP" sz="2000" u="none" baseline="0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lang="en-US" altLang="ja-JP" sz="2000" u="none" baseline="0" dirty="0" err="1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Yanhan</a:t>
                      </a:r>
                      <a:r>
                        <a:rPr lang="en-US" altLang="ja-JP" sz="2000" u="none" baseline="0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 Chen)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2000" u="none" baseline="0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47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大柳修慧    </a:t>
                      </a:r>
                      <a:r>
                        <a:rPr lang="en-US" altLang="ja-JP" sz="20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</a:t>
                      </a:r>
                      <a:r>
                        <a:rPr lang="en-US" altLang="ja-JP" sz="2000" dirty="0" err="1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Ohyanagi</a:t>
                      </a:r>
                      <a:r>
                        <a:rPr lang="en-US" altLang="ja-JP" sz="2000" dirty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9631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4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71A5E9-FBE4-4F4D-84C7-95117AFF1BD0}"/>
              </a:ext>
            </a:extLst>
          </p:cNvPr>
          <p:cNvSpPr txBox="1"/>
          <p:nvPr/>
        </p:nvSpPr>
        <p:spPr>
          <a:xfrm>
            <a:off x="4132161" y="-9832"/>
            <a:ext cx="3927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2025 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Spring Semester </a:t>
            </a:r>
            <a:endParaRPr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9" name="コンテンツ プレースホルダー 6">
            <a:extLst>
              <a:ext uri="{FF2B5EF4-FFF2-40B4-BE49-F238E27FC236}">
                <a16:creationId xmlns:a16="http://schemas.microsoft.com/office/drawing/2014/main" id="{5CD7F602-3619-4300-9B1D-A75C79D6C89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47860107"/>
              </p:ext>
            </p:extLst>
          </p:nvPr>
        </p:nvGraphicFramePr>
        <p:xfrm>
          <a:off x="1775520" y="495836"/>
          <a:ext cx="8640961" cy="6217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48633">
                  <a:extLst>
                    <a:ext uri="{9D8B030D-6E8A-4147-A177-3AD203B41FA5}">
                      <a16:colId xmlns:a16="http://schemas.microsoft.com/office/drawing/2014/main" val="2711894614"/>
                    </a:ext>
                  </a:extLst>
                </a:gridCol>
                <a:gridCol w="548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9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1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1995">
                  <a:extLst>
                    <a:ext uri="{9D8B030D-6E8A-4147-A177-3AD203B41FA5}">
                      <a16:colId xmlns:a16="http://schemas.microsoft.com/office/drawing/2014/main" val="4064491196"/>
                    </a:ext>
                  </a:extLst>
                </a:gridCol>
              </a:tblGrid>
              <a:tr h="3505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</a:rPr>
                        <a:t>#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M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D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Event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発表者</a:t>
                      </a:r>
                      <a:r>
                        <a:rPr kumimoji="1" lang="en-US" altLang="ja-JP" sz="1800" dirty="0"/>
                        <a:t>/speaker</a:t>
                      </a:r>
                      <a:endParaRPr kumimoji="1" lang="ja-JP" altLang="en-US" sz="18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1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4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10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Guidance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u="none" kern="1200" dirty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[</a:t>
                      </a: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顔合わせ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]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新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M1</a:t>
                      </a: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自己紹介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(1)</a:t>
                      </a:r>
                      <a:endParaRPr kumimoji="1" lang="ja-JP" altLang="en-US" sz="1800" u="none" kern="1200" dirty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95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17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新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M1</a:t>
                      </a: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自己紹介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(5)</a:t>
                      </a:r>
                      <a:endParaRPr kumimoji="1" lang="en-US" altLang="ja-JP" sz="1800" u="none" kern="1200" dirty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u="none" kern="1200" dirty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3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24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Ruan</a:t>
                      </a:r>
                      <a:endParaRPr kumimoji="1" lang="ja-JP" altLang="en-US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武田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(Takeda)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2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4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5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strike="noStrike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Flores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小山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(Koyama)</a:t>
                      </a:r>
                      <a:endParaRPr kumimoji="1" lang="ja-JP" altLang="en-US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74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8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strike="noStrike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Chen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畔蒜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</a:t>
                      </a:r>
                      <a:r>
                        <a:rPr kumimoji="1" lang="en-US" altLang="ja-JP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Abiru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)</a:t>
                      </a:r>
                      <a:endParaRPr kumimoji="1" lang="ja-JP" altLang="en-US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1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15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strike="noStrike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pt-BR" altLang="zh-TW" sz="1800" u="none" kern="120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Hernandez</a:t>
                      </a:r>
                      <a:endParaRPr lang="ja-JP" alt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乘杉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</a:t>
                      </a:r>
                      <a:r>
                        <a:rPr kumimoji="1" lang="en-US" altLang="ja-JP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Norisugi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22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[</a:t>
                      </a:r>
                      <a:r>
                        <a:rPr kumimoji="1" lang="en-US" altLang="ja-JP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JpGU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 rehearsal]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74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29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err="1" smtClean="0"/>
                        <a:t>JpGU</a:t>
                      </a:r>
                      <a:r>
                        <a:rPr kumimoji="1" lang="en-US" altLang="ja-JP" sz="1400" dirty="0" smtClean="0"/>
                        <a:t> Meeting</a:t>
                      </a:r>
                      <a:endParaRPr kumimoji="1" lang="en-US" altLang="ja-JP" sz="1400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u="none" kern="1200" dirty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55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8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5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strike="noStrike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西沢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</a:t>
                      </a:r>
                      <a:r>
                        <a:rPr kumimoji="1" lang="en-US" altLang="ja-JP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Nishizawa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石原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(Ishihara)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12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小出 </a:t>
                      </a:r>
                      <a:r>
                        <a:rPr lang="en-US" altLang="ja-JP" dirty="0" smtClean="0"/>
                        <a:t>(Koide)</a:t>
                      </a:r>
                      <a:endParaRPr lang="ja-JP" altLang="en-US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伊藤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(Ito)</a:t>
                      </a:r>
                      <a:endParaRPr kumimoji="1" lang="ja-JP" altLang="en-US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</a:t>
                      </a:r>
                      <a:endParaRPr kumimoji="1" lang="en-US" altLang="ja-JP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19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船曵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</a:t>
                      </a:r>
                      <a:r>
                        <a:rPr kumimoji="1" lang="en-US" altLang="ja-JP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Funabiki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小松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(Komatsu)</a:t>
                      </a:r>
                      <a:endParaRPr kumimoji="1" lang="ja-JP" altLang="en-US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11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26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国吉 </a:t>
                      </a:r>
                      <a:r>
                        <a:rPr kumimoji="1" lang="en-US" altLang="ja-JP" sz="1800" u="none" kern="120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</a:t>
                      </a:r>
                      <a:r>
                        <a:rPr kumimoji="1" lang="en-US" altLang="ja-JP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Kuniyoshi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)</a:t>
                      </a:r>
                      <a:endParaRPr kumimoji="1" lang="ja-JP" altLang="en-US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800" smtClean="0"/>
                        <a:t>Jan-Sher Khan</a:t>
                      </a:r>
                      <a:endParaRPr kumimoji="1" lang="zh-TW" altLang="en-US" sz="1800" u="none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12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7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+mn-lt"/>
                          <a:ea typeface="+mn-ea"/>
                        </a:rPr>
                        <a:t>3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吉村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(Yoshimura)</a:t>
                      </a:r>
                      <a:endParaRPr kumimoji="1" lang="ja-JP" altLang="en-US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平子 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</a:t>
                      </a:r>
                      <a:r>
                        <a:rPr kumimoji="1" lang="en-US" altLang="ja-JP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Hirako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)</a:t>
                      </a:r>
                      <a:endParaRPr kumimoji="1" lang="ja-JP" altLang="en-US" sz="1800" u="none" kern="1200" dirty="0" smtClean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0096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13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10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福田 </a:t>
                      </a:r>
                      <a:r>
                        <a:rPr kumimoji="1" lang="en-US" altLang="ja-JP" sz="1800" u="none" kern="120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</a:t>
                      </a:r>
                      <a:r>
                        <a:rPr kumimoji="1" lang="en-US" altLang="ja-JP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Fukuda)</a:t>
                      </a:r>
                      <a:endParaRPr kumimoji="1" lang="ja-JP" altLang="en-US" sz="1800" u="none" kern="1200" dirty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桑野 </a:t>
                      </a:r>
                      <a:r>
                        <a:rPr kumimoji="1" lang="en-US" altLang="zh-TW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(</a:t>
                      </a:r>
                      <a:r>
                        <a:rPr kumimoji="1" lang="en-US" altLang="zh-TW" sz="1800" u="none" kern="1200" dirty="0" err="1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kuwano</a:t>
                      </a:r>
                      <a:r>
                        <a:rPr kumimoji="1" lang="en-US" altLang="zh-TW" sz="1800" u="none" kern="1200" dirty="0" smtClean="0">
                          <a:solidFill>
                            <a:schemeClr val="dk1"/>
                          </a:solidFill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  <a:cs typeface="+mn-cs"/>
                        </a:rPr>
                        <a:t>)</a:t>
                      </a:r>
                      <a:endParaRPr kumimoji="1" lang="ja-JP" altLang="en-US" sz="1800" u="none" kern="1200" dirty="0">
                        <a:solidFill>
                          <a:schemeClr val="dk1"/>
                        </a:solidFill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9902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14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17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濱野 </a:t>
                      </a:r>
                      <a:r>
                        <a:rPr kumimoji="1" lang="en-US" altLang="zh-TW" sz="18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(Hamano)</a:t>
                      </a:r>
                      <a:endParaRPr lang="ja-JP" altLang="en-US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800" u="none" dirty="0" smtClean="0"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辻村 </a:t>
                      </a:r>
                      <a:r>
                        <a:rPr kumimoji="1" lang="en-US" altLang="ja-JP" sz="1800" u="none" dirty="0" smtClean="0"/>
                        <a:t>(</a:t>
                      </a:r>
                      <a:r>
                        <a:rPr kumimoji="1" lang="en-US" altLang="ja-JP" sz="1800" u="none" dirty="0" err="1" smtClean="0"/>
                        <a:t>Tsujimura</a:t>
                      </a:r>
                      <a:r>
                        <a:rPr kumimoji="1" lang="en-US" altLang="ja-JP" sz="1800" u="none" dirty="0" smtClean="0"/>
                        <a:t>)</a:t>
                      </a:r>
                      <a:endParaRPr kumimoji="1" lang="ja-JP" altLang="en-US" sz="1800" u="none" dirty="0" smtClean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693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/>
                        <a:t>24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/>
                        <a:t>[backup]</a:t>
                      </a:r>
                      <a:endParaRPr kumimoji="1" lang="ja-JP" altLang="en-US" sz="14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dirty="0"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425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94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21150</TotalTime>
  <Words>269</Words>
  <Application>Microsoft Office PowerPoint</Application>
  <PresentationFormat>ワイド画面</PresentationFormat>
  <Paragraphs>106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 Medium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shibutan</dc:creator>
  <cp:lastModifiedBy>masumi yamada</cp:lastModifiedBy>
  <cp:revision>704</cp:revision>
  <dcterms:created xsi:type="dcterms:W3CDTF">2012-04-12T01:44:36Z</dcterms:created>
  <dcterms:modified xsi:type="dcterms:W3CDTF">2025-04-10T04:40:52Z</dcterms:modified>
</cp:coreProperties>
</file>